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199313" cy="12239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606" y="-5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2003106"/>
            <a:ext cx="6119416" cy="4261203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6428637"/>
            <a:ext cx="5399485" cy="2955075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A1E2-F923-490A-BE5F-3EDF19F0C6C4}" type="datetimeFigureOut">
              <a:rPr lang="pt-PT" smtClean="0"/>
              <a:t>21/04/2025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7F56-08E3-4A8E-8F9D-EE802278153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849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A1E2-F923-490A-BE5F-3EDF19F0C6C4}" type="datetimeFigureOut">
              <a:rPr lang="pt-PT" smtClean="0"/>
              <a:t>21/04/2025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7F56-08E3-4A8E-8F9D-EE802278153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301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651647"/>
            <a:ext cx="1552352" cy="103725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651647"/>
            <a:ext cx="4567064" cy="103725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A1E2-F923-490A-BE5F-3EDF19F0C6C4}" type="datetimeFigureOut">
              <a:rPr lang="pt-PT" smtClean="0"/>
              <a:t>21/04/2025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7F56-08E3-4A8E-8F9D-EE802278153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4473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A1E2-F923-490A-BE5F-3EDF19F0C6C4}" type="datetimeFigureOut">
              <a:rPr lang="pt-PT" smtClean="0"/>
              <a:t>21/04/2025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7F56-08E3-4A8E-8F9D-EE802278153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8071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3051410"/>
            <a:ext cx="6209407" cy="5091343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8190919"/>
            <a:ext cx="6209407" cy="2677417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A1E2-F923-490A-BE5F-3EDF19F0C6C4}" type="datetimeFigureOut">
              <a:rPr lang="pt-PT" smtClean="0"/>
              <a:t>21/04/2025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7F56-08E3-4A8E-8F9D-EE802278153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642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3258233"/>
            <a:ext cx="3059708" cy="77659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3258233"/>
            <a:ext cx="3059708" cy="77659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A1E2-F923-490A-BE5F-3EDF19F0C6C4}" type="datetimeFigureOut">
              <a:rPr lang="pt-PT" smtClean="0"/>
              <a:t>21/04/2025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7F56-08E3-4A8E-8F9D-EE802278153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5207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651649"/>
            <a:ext cx="6209407" cy="2365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3000409"/>
            <a:ext cx="3045646" cy="1470454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4470863"/>
            <a:ext cx="3045646" cy="65759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3000409"/>
            <a:ext cx="3060646" cy="1470454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4470863"/>
            <a:ext cx="3060646" cy="65759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A1E2-F923-490A-BE5F-3EDF19F0C6C4}" type="datetimeFigureOut">
              <a:rPr lang="pt-PT" smtClean="0"/>
              <a:t>21/04/2025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7F56-08E3-4A8E-8F9D-EE802278153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0958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A1E2-F923-490A-BE5F-3EDF19F0C6C4}" type="datetimeFigureOut">
              <a:rPr lang="pt-PT" smtClean="0"/>
              <a:t>21/04/2025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7F56-08E3-4A8E-8F9D-EE802278153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9025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A1E2-F923-490A-BE5F-3EDF19F0C6C4}" type="datetimeFigureOut">
              <a:rPr lang="pt-PT" smtClean="0"/>
              <a:t>21/04/2025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7F56-08E3-4A8E-8F9D-EE802278153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96782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815975"/>
            <a:ext cx="2321966" cy="2855913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762282"/>
            <a:ext cx="3644652" cy="8698067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671887"/>
            <a:ext cx="2321966" cy="6802626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A1E2-F923-490A-BE5F-3EDF19F0C6C4}" type="datetimeFigureOut">
              <a:rPr lang="pt-PT" smtClean="0"/>
              <a:t>21/04/2025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7F56-08E3-4A8E-8F9D-EE802278153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8673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815975"/>
            <a:ext cx="2321966" cy="2855913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762282"/>
            <a:ext cx="3644652" cy="8698067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671887"/>
            <a:ext cx="2321966" cy="6802626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8A1E2-F923-490A-BE5F-3EDF19F0C6C4}" type="datetimeFigureOut">
              <a:rPr lang="pt-PT" smtClean="0"/>
              <a:t>21/04/2025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7F56-08E3-4A8E-8F9D-EE802278153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9824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651649"/>
            <a:ext cx="6209407" cy="2365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3258233"/>
            <a:ext cx="6209407" cy="7765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11344322"/>
            <a:ext cx="1619845" cy="65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8A1E2-F923-490A-BE5F-3EDF19F0C6C4}" type="datetimeFigureOut">
              <a:rPr lang="pt-PT" smtClean="0"/>
              <a:t>21/04/2025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11344322"/>
            <a:ext cx="2429768" cy="65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11344322"/>
            <a:ext cx="1619845" cy="65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57F56-08E3-4A8E-8F9D-EE802278153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30408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D506769C-C5EF-553D-C14E-81A17F3D1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6" t="5724" r="817" b="6998"/>
          <a:stretch/>
        </p:blipFill>
        <p:spPr>
          <a:xfrm>
            <a:off x="749299" y="63500"/>
            <a:ext cx="5727701" cy="823087"/>
          </a:xfrm>
          <a:prstGeom prst="rect">
            <a:avLst/>
          </a:prstGeom>
        </p:spPr>
      </p:pic>
      <p:sp>
        <p:nvSpPr>
          <p:cNvPr id="5" name="Subtitle 4">
            <a:extLst>
              <a:ext uri="{FF2B5EF4-FFF2-40B4-BE49-F238E27FC236}">
                <a16:creationId xmlns:a16="http://schemas.microsoft.com/office/drawing/2014/main" id="{F00A7BF5-40B7-C495-D8A3-179CCE3FE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044729"/>
            <a:ext cx="7199313" cy="662906"/>
          </a:xfrm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pt-P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TITULO DO TRABALHO</a:t>
            </a:r>
          </a:p>
          <a:p>
            <a:pPr>
              <a:lnSpc>
                <a:spcPct val="100000"/>
              </a:lnSpc>
            </a:pPr>
            <a:r>
              <a:rPr lang="pt-P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Autores (1 nome, afiliação; 2...etc)</a:t>
            </a:r>
          </a:p>
        </p:txBody>
      </p:sp>
      <p:sp>
        <p:nvSpPr>
          <p:cNvPr id="15" name="Subtitle 4">
            <a:extLst>
              <a:ext uri="{FF2B5EF4-FFF2-40B4-BE49-F238E27FC236}">
                <a16:creationId xmlns:a16="http://schemas.microsoft.com/office/drawing/2014/main" id="{BF22E5C1-A90A-C2B8-EEFF-C7E78344D004}"/>
              </a:ext>
            </a:extLst>
          </p:cNvPr>
          <p:cNvSpPr txBox="1">
            <a:spLocks/>
          </p:cNvSpPr>
          <p:nvPr/>
        </p:nvSpPr>
        <p:spPr>
          <a:xfrm>
            <a:off x="0" y="1706949"/>
            <a:ext cx="7199313" cy="662906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Corpo do trabalho (deve conter: Resumo, palavras-chave, objectivo, metodologia, resultados, conclusão.)</a:t>
            </a:r>
            <a:endParaRPr lang="pt-PT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ubtitle 4">
            <a:extLst>
              <a:ext uri="{FF2B5EF4-FFF2-40B4-BE49-F238E27FC236}">
                <a16:creationId xmlns:a16="http://schemas.microsoft.com/office/drawing/2014/main" id="{BC978C98-7BDD-1715-8A11-E4D7DA3C0267}"/>
              </a:ext>
            </a:extLst>
          </p:cNvPr>
          <p:cNvSpPr txBox="1">
            <a:spLocks/>
          </p:cNvSpPr>
          <p:nvPr/>
        </p:nvSpPr>
        <p:spPr>
          <a:xfrm>
            <a:off x="1" y="11209037"/>
            <a:ext cx="7199312" cy="10305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pt-PT" sz="1200" dirty="0"/>
              <a:t>Referências Bibliográficas (max 5)</a:t>
            </a:r>
          </a:p>
        </p:txBody>
      </p:sp>
    </p:spTree>
    <p:extLst>
      <p:ext uri="{BB962C8B-B14F-4D97-AF65-F5344CB8AC3E}">
        <p14:creationId xmlns:p14="http://schemas.microsoft.com/office/powerpoint/2010/main" val="377656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101</TotalTime>
  <Words>39</Words>
  <Application>Microsoft Office PowerPoint</Application>
  <PresentationFormat>Personalizados</PresentationFormat>
  <Paragraphs>4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Herinques</dc:creator>
  <cp:lastModifiedBy>hp</cp:lastModifiedBy>
  <cp:revision>10</cp:revision>
  <dcterms:created xsi:type="dcterms:W3CDTF">2024-01-17T11:06:48Z</dcterms:created>
  <dcterms:modified xsi:type="dcterms:W3CDTF">2025-04-21T16:10:05Z</dcterms:modified>
</cp:coreProperties>
</file>