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jfJtHkhBnX+W2ThgF7X/IYBamg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e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o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objet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c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Dupl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193150" y="2863214"/>
            <a:ext cx="7805699" cy="461665"/>
          </a:xfrm>
          <a:prstGeom prst="rect">
            <a:avLst/>
          </a:prstGeom>
          <a:noFill/>
          <a:ln w="9525" cap="flat" cmpd="sng">
            <a:solidFill>
              <a:schemeClr val="accent6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pt-PT" sz="24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TRABALHO</a:t>
            </a:r>
            <a:endParaRPr sz="2400" b="1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1930778" y="5683108"/>
            <a:ext cx="8547605" cy="800219"/>
          </a:xfrm>
          <a:prstGeom prst="rect">
            <a:avLst/>
          </a:prstGeom>
          <a:noFill/>
          <a:ln w="9525" cap="flat" cmpd="sng">
            <a:solidFill>
              <a:schemeClr val="accent6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</a:pPr>
            <a:r>
              <a:rPr lang="pt-PT" sz="1600" b="0" i="0" u="none" strike="noStrike" cap="none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Autor 1 (nome e apelido)¹; Autor 2²; </a:t>
            </a:r>
            <a:r>
              <a:rPr lang="pt-PT" sz="1600" b="0" i="0" u="none" strike="noStrike" cap="none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etc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lang="pt-PT" sz="1400" b="0" i="0" u="none" strike="noStrike" cap="none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¹ profissão, afiliação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A01A9D3F-0C92-7CFC-296A-DF39BB21E8A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25" t="12570" r="1907" b="3322"/>
          <a:stretch/>
        </p:blipFill>
        <p:spPr>
          <a:xfrm>
            <a:off x="442452" y="94448"/>
            <a:ext cx="11208774" cy="186708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/>
        </p:nvSpPr>
        <p:spPr>
          <a:xfrm>
            <a:off x="694813" y="1073595"/>
            <a:ext cx="10680454" cy="338554"/>
          </a:xfrm>
          <a:prstGeom prst="rect">
            <a:avLst/>
          </a:prstGeom>
          <a:noFill/>
          <a:ln w="9525" cap="flat" cmpd="sng">
            <a:solidFill>
              <a:schemeClr val="accent6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</a:pPr>
            <a:r>
              <a:rPr lang="pt-PT" sz="1600" b="0" i="0" u="none" strike="noStrike" cap="none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Aa...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CADAB8D-60F5-5C80-417D-A071F549AE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54817" y="165099"/>
            <a:ext cx="777365" cy="68926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22</Words>
  <Application>Microsoft Office PowerPoint</Application>
  <PresentationFormat>Ecrã Panorâmico</PresentationFormat>
  <Paragraphs>5</Paragraphs>
  <Slides>2</Slides>
  <Notes>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Herinques</dc:creator>
  <cp:lastModifiedBy>hp</cp:lastModifiedBy>
  <cp:revision>8</cp:revision>
  <dcterms:created xsi:type="dcterms:W3CDTF">2024-01-15T17:30:05Z</dcterms:created>
  <dcterms:modified xsi:type="dcterms:W3CDTF">2025-04-21T13:05:35Z</dcterms:modified>
</cp:coreProperties>
</file>